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57" r:id="rId2"/>
    <p:sldId id="260" r:id="rId3"/>
    <p:sldId id="311" r:id="rId4"/>
    <p:sldId id="262" r:id="rId5"/>
    <p:sldId id="264" r:id="rId6"/>
    <p:sldId id="307" r:id="rId7"/>
    <p:sldId id="283" r:id="rId8"/>
    <p:sldId id="316" r:id="rId9"/>
    <p:sldId id="310" r:id="rId10"/>
    <p:sldId id="279" r:id="rId11"/>
    <p:sldId id="309" r:id="rId12"/>
    <p:sldId id="278" r:id="rId13"/>
    <p:sldId id="325" r:id="rId14"/>
    <p:sldId id="324" r:id="rId15"/>
    <p:sldId id="312" r:id="rId16"/>
    <p:sldId id="326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808F-B9C7-4AA5-BE37-2ADFE897FA0E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91AE-2E0F-42D5-9F35-19B63A77D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4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52F-4BAD-46D4-899F-A16BEB0F4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5C5A2F4-D6DB-440C-AA50-3A257DE3CAE7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57C5E72-D380-4AAC-96F2-44427BBE4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00166" y="1071546"/>
            <a:ext cx="6643734" cy="4429156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/>
              <a:t>Теоретические основы </a:t>
            </a:r>
            <a:r>
              <a:rPr lang="ru-RU" sz="2800" b="1" dirty="0" err="1" smtClean="0"/>
              <a:t>общеучебных</a:t>
            </a:r>
            <a:r>
              <a:rPr lang="ru-RU" sz="2800" b="1" dirty="0" smtClean="0"/>
              <a:t> действий и компетенций учащихся. Виды </a:t>
            </a:r>
            <a:r>
              <a:rPr lang="ru-RU" sz="2800" b="1" dirty="0" err="1" smtClean="0"/>
              <a:t>общеучебных</a:t>
            </a:r>
            <a:r>
              <a:rPr lang="ru-RU" sz="2800" b="1" dirty="0" smtClean="0"/>
              <a:t> умений и навыков, их </a:t>
            </a:r>
            <a:r>
              <a:rPr lang="ru-RU" sz="2800" b="1" dirty="0" smtClean="0"/>
              <a:t>классификация</a:t>
            </a:r>
            <a:r>
              <a:rPr lang="ru-RU" sz="4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38869"/>
            <a:ext cx="5544616" cy="1325563"/>
          </a:xfrm>
        </p:spPr>
        <p:txBody>
          <a:bodyPr/>
          <a:lstStyle/>
          <a:p>
            <a:pPr algn="l" eaLnBrk="1" hangingPunct="1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 УУД =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364088" y="116632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компетентность, коммуникативное взаимодействие </a:t>
            </a:r>
            <a:endParaRPr lang="ru-RU" sz="2400" dirty="0"/>
          </a:p>
        </p:txBody>
      </p:sp>
      <p:pic>
        <p:nvPicPr>
          <p:cNvPr id="2051" name="Picture 3" descr="C:\Users\Лилия\Desktop\документы\англ\2012-2013\ууд на уроке\договор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32455"/>
            <a:ext cx="5876929" cy="449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37744"/>
            <a:ext cx="5791200" cy="1325563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 УУД 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2286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информацией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857496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включают действия исследования, поиска, отбора и структурирования необходимой информации, моделирование изучаемого содержания.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28600"/>
            <a:ext cx="5832648" cy="1325563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Познавательные УУД =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672607" y="228600"/>
            <a:ext cx="3528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информацией</a:t>
            </a:r>
            <a:endParaRPr lang="ru-RU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1700808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Можно ли найти?…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Есть ли связь?...</a:t>
            </a: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Какая информация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мне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нужна?…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из прочитанного,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услышанного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я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использую?…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Какие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источники информации мне </a:t>
            </a: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необходимы?…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какими сложностями </a:t>
            </a: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 переводе я могу встретиться? 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я пытаюсь доказать?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5" y="2708920"/>
            <a:ext cx="18113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Познавательные УУД</a:t>
            </a:r>
            <a:endParaRPr lang="ru-RU" dirty="0"/>
          </a:p>
        </p:txBody>
      </p:sp>
      <p:pic>
        <p:nvPicPr>
          <p:cNvPr id="3075" name="Picture 3" descr="C:\Users\Лилия\Desktop\документы\англ\2012-2013\ууд на уроке\договор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24510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76754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обеспечивают возможность управления познавательной  и учебной деятельностью посредством постановки целей, планирования, контроля, коррекции своих действий, оценки успешности усвоения. 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3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3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4953000" cy="1325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Регулятивные УУД =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89125"/>
            <a:ext cx="4267200" cy="4968875"/>
          </a:xfrm>
        </p:spPr>
        <p:txBody>
          <a:bodyPr/>
          <a:lstStyle/>
          <a:p>
            <a:pPr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Целеполагание 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Прогнозирование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Коррекция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Оценка</a:t>
            </a:r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Волевая </a:t>
            </a:r>
            <a:r>
              <a:rPr lang="ru-RU" sz="2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саморегуляция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724400" y="2286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учебной деятельности </a:t>
            </a:r>
            <a:endParaRPr lang="ru-RU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58" y="2214554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Зачем?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какой последовательности?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Где необходимо?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Правильно ли?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исправить?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Вот так хорошо, правильно!</a:t>
            </a:r>
          </a:p>
          <a:p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Сосредоточился и еще раз</a:t>
            </a:r>
            <a:r>
              <a:rPr lang="ru-RU" sz="2400" dirty="0"/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45024"/>
            <a:ext cx="1979712" cy="187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Регулятивные УУД</a:t>
            </a:r>
            <a:endParaRPr lang="ru-RU" dirty="0"/>
          </a:p>
        </p:txBody>
      </p:sp>
      <p:pic>
        <p:nvPicPr>
          <p:cNvPr id="3" name="Picture 2" descr="C:\Users\Лилия\Desktop\документы\англ\2012-2013\ууд на уроке\договор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786478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334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14282" y="285728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lang="ru-RU" sz="2200" dirty="0" smtClean="0">
                <a:latin typeface="Arial" pitchFamily="34" charset="0"/>
                <a:ea typeface="Times New Roman" pitchFamily="18" charset="0"/>
              </a:rPr>
              <a:t>Вместо простой передачи знаний, умений и навыков от учителя к ученику приоритетной целью школьного образования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иначе говоря – формирование умения учиться. Учащийся сам должен стать «архитектором и строителем» образовательного процесса.</a:t>
            </a:r>
            <a:endParaRPr lang="ru-RU" sz="2200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lang="ru-RU" sz="2200" dirty="0" smtClean="0">
                <a:latin typeface="Arial" pitchFamily="34" charset="0"/>
                <a:ea typeface="Times New Roman" pitchFamily="18" charset="0"/>
              </a:rPr>
              <a:t>Достижение данной цели становится возможным благодаря  формированию </a:t>
            </a:r>
            <a:r>
              <a:rPr lang="ru-RU" sz="2200" b="1" i="1" dirty="0" smtClean="0">
                <a:latin typeface="Arial" pitchFamily="34" charset="0"/>
                <a:ea typeface="Times New Roman" pitchFamily="18" charset="0"/>
              </a:rPr>
              <a:t>системы универсальных учебных действий (УУД)</a:t>
            </a:r>
            <a:r>
              <a:rPr lang="ru-RU" sz="2200" dirty="0" smtClean="0">
                <a:latin typeface="Arial" pitchFamily="34" charset="0"/>
                <a:ea typeface="Times New Roman" pitchFamily="18" charset="0"/>
              </a:rPr>
              <a:t>. Овладение универсальными учебными действиями дает учащимся возможность самостоятельного успешного усвоения новых знаний, умений и компетентностей на основе формирования умения учиться. Эта возможность обеспечивается тем, что УУД - это обобщенные действия, порождающие мотивацию к обучению и позволяющие учащимся ориентироваться в различных предметных областях познания.</a:t>
            </a: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Универсальные учебные действия</a:t>
            </a:r>
            <a:endParaRPr lang="ru-RU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86946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–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обобщенные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способы действий, открывающие возможность широкой ориентации учащихся, – как в различных предметных областях, так и в строении самой учебной деятельности, включая осознание учащимися ее целей, ценностно-смысловых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операциональных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характеристик. Таким образом, достижение «умения учиться» предполагает  полноценное освоение всех компонентов учебной деятельности, которые включают: 1) учебные мотивы, 2) учебную цель, 3) учебную задачу, 4) учебные действия и операции (ориентировка, преобразование материала, контроль и оценка).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510588" cy="882650"/>
          </a:xfrm>
        </p:spPr>
        <p:txBody>
          <a:bodyPr/>
          <a:lstStyle/>
          <a:p>
            <a:pPr eaLnBrk="1" hangingPunct="1"/>
            <a:r>
              <a:rPr lang="ru-RU" sz="25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Функции универсальных учебных действий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448" y="1196752"/>
            <a:ext cx="89154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возможностей учащегося </a:t>
            </a:r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самостоятельно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осуществлять деятельность учения, ставить учебные цели, искать и использовать необходимые средства и способы достижения, контролировать и оценивать процесс и результаты деятельности;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развития личности и ее</a:t>
            </a:r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самореализации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основе готовности к непрерывному образованию в поликультурном обществе, высокой  социальной и профессиональной мобильности;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успешного усвоения знаний, умений и навыков, формирование картины мира и  компетентностей в любой предметной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304800"/>
            <a:ext cx="7772400" cy="16002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43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786742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Универсальные учебные действия можно сгруппировать в четыре основных блока.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286124"/>
            <a:ext cx="200026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личностные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715272" y="2000240"/>
            <a:ext cx="484632" cy="78581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43570" y="2000240"/>
            <a:ext cx="484632" cy="78581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500430" y="2000240"/>
            <a:ext cx="484632" cy="78581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357290" y="2000240"/>
            <a:ext cx="484632" cy="78581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286124"/>
            <a:ext cx="200026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регулятивные</a:t>
            </a:r>
            <a:endParaRPr lang="ru-RU" sz="2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3286124"/>
            <a:ext cx="185738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/>
              <a:t>познаватель-ные</a:t>
            </a:r>
            <a:endParaRPr lang="ru-RU" sz="2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0892" y="3286124"/>
            <a:ext cx="1857388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/>
              <a:t>коммуника-тивные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0"/>
            <a:ext cx="5105400" cy="1447800"/>
          </a:xfrm>
        </p:spPr>
        <p:txBody>
          <a:bodyPr/>
          <a:lstStyle/>
          <a:p>
            <a:pPr algn="l" eaLnBrk="1" hangingPunct="1"/>
            <a:r>
              <a:rPr lang="ru-RU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УУД =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20" y="2017713"/>
            <a:ext cx="8643998" cy="4506912"/>
          </a:xfrm>
        </p:spPr>
        <p:txBody>
          <a:bodyPr>
            <a:normAutofit lnSpcReduction="10000"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40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953000" algn="l"/>
              </a:tabLst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позволяют сделать учение осмысленным, увязывая их с реальными жизненными  целями и ситуациями. Личностные действия направлены на осознание, исследование и принятие жизненных ценностей, позволяют сориентироваться  в нравственных нормах и правилах, выработать свою жизненную позицию в отношении мира.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016" y="28572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ценностно-смысловая, нравственная,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ориентация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141"/>
            <a:ext cx="5105400" cy="1447800"/>
          </a:xfrm>
        </p:spPr>
        <p:txBody>
          <a:bodyPr/>
          <a:lstStyle/>
          <a:p>
            <a:pPr algn="l" eaLnBrk="1" hangingPunct="1"/>
            <a:r>
              <a:rPr lang="ru-RU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УУД 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558" y="1915886"/>
            <a:ext cx="88204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Мотивация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 хочу и буду знать, потому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что…</a:t>
            </a: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Зачем мне надо читать, слушать и понимать, писать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говорить по-английски?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чем я хочу и могу прочитать, рассказать, написать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по-английски?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046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ценностно-смысловая, нравственная,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ориентация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1752742" cy="1939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задачи</a:t>
            </a:r>
            <a:endParaRPr lang="ru-RU" dirty="0"/>
          </a:p>
        </p:txBody>
      </p:sp>
      <p:pic>
        <p:nvPicPr>
          <p:cNvPr id="1026" name="Picture 2" descr="C:\Users\Лилия\Desktop\документы\англ\2012-2013\ууд на уроке\договор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32700"/>
            <a:ext cx="6429420" cy="5196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10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38869"/>
            <a:ext cx="5562600" cy="1325563"/>
          </a:xfrm>
        </p:spPr>
        <p:txBody>
          <a:bodyPr/>
          <a:lstStyle/>
          <a:p>
            <a:pPr algn="l" eaLnBrk="1" hangingPunct="1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Коммуникативные УУД =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18288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3200" dirty="0" smtClean="0"/>
              <a:t>обеспечивают социальную компетентность и сознательную ориентацию учащихся на позиции других людей (прежде всего, партнера по общению или деятельности), 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 и сотрудничество со сверстниками и взрослыми. 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116632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компетентность, коммуникативное взаимодействие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шаблон истор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история</Template>
  <TotalTime>1915</TotalTime>
  <Words>602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история</vt:lpstr>
      <vt:lpstr>    Теоретические основы общеучебных действий и компетенций учащихся. Виды общеучебных умений и навыков, их классификация  </vt:lpstr>
      <vt:lpstr>Слайд 2</vt:lpstr>
      <vt:lpstr>Универсальные учебные действия</vt:lpstr>
      <vt:lpstr>Функции универсальных учебных действий </vt:lpstr>
      <vt:lpstr> </vt:lpstr>
      <vt:lpstr>Личностные УУД =</vt:lpstr>
      <vt:lpstr>Личностные УУД =</vt:lpstr>
      <vt:lpstr>Типовые задачи</vt:lpstr>
      <vt:lpstr>Коммуникативные УУД =</vt:lpstr>
      <vt:lpstr>Коммуникативные УУД =</vt:lpstr>
      <vt:lpstr>Познавательные УУД =</vt:lpstr>
      <vt:lpstr>Познавательные УУД =</vt:lpstr>
      <vt:lpstr>Познавательные УУД</vt:lpstr>
      <vt:lpstr>Регулятивные УУД = обеспечивают возможность управления познавательной  и учебной деятельностью посредством постановки целей, планирования, контроля, коррекции своих действий, оценки успешности усвоения.    </vt:lpstr>
      <vt:lpstr>Регулятивные УУД =</vt:lpstr>
      <vt:lpstr>Регулятивные УУД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УНИВЕРСАЛЬНЫХ УЧЕБНЫХ ДЕЙСТВИЙ</dc:title>
  <dc:creator>1</dc:creator>
  <cp:lastModifiedBy>Dima</cp:lastModifiedBy>
  <cp:revision>177</cp:revision>
  <dcterms:created xsi:type="dcterms:W3CDTF">2011-09-16T07:36:11Z</dcterms:created>
  <dcterms:modified xsi:type="dcterms:W3CDTF">2018-10-28T14:47:56Z</dcterms:modified>
</cp:coreProperties>
</file>